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9479CA-39C2-4602-9A5D-4662210447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ight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2C5E2C-0A20-46A7-86D9-541C7B03F16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zh-TW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79280" cy="566928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"/>
          <p:cNvSpPr/>
          <p:nvPr/>
        </p:nvSpPr>
        <p:spPr>
          <a:xfrm>
            <a:off x="1440000" y="1080000"/>
            <a:ext cx="1439280" cy="125928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" name=""/>
          <p:cNvSpPr/>
          <p:nvPr/>
        </p:nvSpPr>
        <p:spPr>
          <a:xfrm>
            <a:off x="7380000" y="3960000"/>
            <a:ext cx="1439280" cy="125928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" name=""/>
          <p:cNvSpPr/>
          <p:nvPr/>
        </p:nvSpPr>
        <p:spPr>
          <a:xfrm>
            <a:off x="9000000" y="2700000"/>
            <a:ext cx="1259280" cy="107928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" name=""/>
          <p:cNvSpPr/>
          <p:nvPr/>
        </p:nvSpPr>
        <p:spPr>
          <a:xfrm>
            <a:off x="-180000" y="2430000"/>
            <a:ext cx="1439280" cy="134928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" name=""/>
          <p:cNvSpPr/>
          <p:nvPr/>
        </p:nvSpPr>
        <p:spPr>
          <a:xfrm>
            <a:off x="540000" y="1080000"/>
            <a:ext cx="719280" cy="71928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" name=""/>
          <p:cNvSpPr/>
          <p:nvPr/>
        </p:nvSpPr>
        <p:spPr>
          <a:xfrm>
            <a:off x="0" y="1260000"/>
            <a:ext cx="719280" cy="71928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"/>
          <p:cNvSpPr/>
          <p:nvPr/>
        </p:nvSpPr>
        <p:spPr>
          <a:xfrm>
            <a:off x="0" y="5220000"/>
            <a:ext cx="1619280" cy="125928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" name=""/>
          <p:cNvSpPr/>
          <p:nvPr/>
        </p:nvSpPr>
        <p:spPr>
          <a:xfrm>
            <a:off x="9720000" y="4680000"/>
            <a:ext cx="719280" cy="71928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" name=""/>
          <p:cNvSpPr/>
          <p:nvPr/>
        </p:nvSpPr>
        <p:spPr>
          <a:xfrm>
            <a:off x="9540000" y="3420000"/>
            <a:ext cx="719280" cy="71928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" name=""/>
          <p:cNvSpPr/>
          <p:nvPr/>
        </p:nvSpPr>
        <p:spPr>
          <a:xfrm>
            <a:off x="8100000" y="4680000"/>
            <a:ext cx="1079280" cy="84168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"/>
          <p:cNvSpPr/>
          <p:nvPr/>
        </p:nvSpPr>
        <p:spPr>
          <a:xfrm>
            <a:off x="7920000" y="5400000"/>
            <a:ext cx="899280" cy="89928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ftr" idx="1"/>
          </p:nvPr>
        </p:nvSpPr>
        <p:spPr>
          <a:xfrm>
            <a:off x="3420000" y="5130000"/>
            <a:ext cx="3239280" cy="39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sldNum" idx="2"/>
          </p:nvPr>
        </p:nvSpPr>
        <p:spPr>
          <a:xfrm>
            <a:off x="7560000" y="5130000"/>
            <a:ext cx="2339280" cy="39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F3FBAE-8298-4016-82A0-31364CDF7780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dt" idx="3"/>
          </p:nvPr>
        </p:nvSpPr>
        <p:spPr>
          <a:xfrm>
            <a:off x="180000" y="5130000"/>
            <a:ext cx="2339280" cy="39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360" y="360"/>
            <a:ext cx="10079280" cy="5669280"/>
          </a:xfrm>
          <a:prstGeom prst="rect">
            <a:avLst/>
          </a:prstGeom>
          <a:gradFill rotWithShape="0">
            <a:gsLst>
              <a:gs pos="30000">
                <a:srgbClr val="000032"/>
              </a:gs>
              <a:gs pos="100000">
                <a:srgbClr val="f60063"/>
              </a:gs>
            </a:gsLst>
            <a:lin ang="4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" name=""/>
          <p:cNvSpPr/>
          <p:nvPr/>
        </p:nvSpPr>
        <p:spPr>
          <a:xfrm flipH="1">
            <a:off x="-4320" y="0"/>
            <a:ext cx="10079640" cy="5669640"/>
          </a:xfrm>
          <a:prstGeom prst="rect">
            <a:avLst/>
          </a:prstGeom>
          <a:gradFill rotWithShape="0">
            <a:gsLst>
              <a:gs pos="0">
                <a:srgbClr val="ffffff">
                  <a:alpha val="90000"/>
                </a:srgbClr>
              </a:gs>
              <a:gs pos="75000">
                <a:srgbClr val="ffffff">
                  <a:alpha val="20000"/>
                </a:srgbClr>
              </a:gs>
            </a:gsLst>
            <a:path path="circle">
              <a:fillToRect l="50000" t="85000" r="50000" b="15000"/>
            </a:path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" name=""/>
          <p:cNvSpPr/>
          <p:nvPr/>
        </p:nvSpPr>
        <p:spPr>
          <a:xfrm>
            <a:off x="180360" y="5130360"/>
            <a:ext cx="2339280" cy="39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"/>
          <p:cNvSpPr/>
          <p:nvPr/>
        </p:nvSpPr>
        <p:spPr>
          <a:xfrm>
            <a:off x="7560360" y="5130360"/>
            <a:ext cx="2339280" cy="39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96C8C67-93DA-4F2F-9034-DEE0B74AB57B}" type="slidenum"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"/>
          <p:cNvSpPr/>
          <p:nvPr/>
        </p:nvSpPr>
        <p:spPr>
          <a:xfrm>
            <a:off x="1440360" y="1080360"/>
            <a:ext cx="1439280" cy="125928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" name=""/>
          <p:cNvSpPr/>
          <p:nvPr/>
        </p:nvSpPr>
        <p:spPr>
          <a:xfrm>
            <a:off x="7380360" y="3960360"/>
            <a:ext cx="1439280" cy="125928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" name=""/>
          <p:cNvSpPr/>
          <p:nvPr/>
        </p:nvSpPr>
        <p:spPr>
          <a:xfrm>
            <a:off x="9000360" y="2700360"/>
            <a:ext cx="1259280" cy="107928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" name=""/>
          <p:cNvSpPr/>
          <p:nvPr/>
        </p:nvSpPr>
        <p:spPr>
          <a:xfrm>
            <a:off x="-179640" y="2430360"/>
            <a:ext cx="1439280" cy="134928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" name=""/>
          <p:cNvSpPr/>
          <p:nvPr/>
        </p:nvSpPr>
        <p:spPr>
          <a:xfrm>
            <a:off x="540360" y="1080360"/>
            <a:ext cx="719280" cy="71928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" name=""/>
          <p:cNvSpPr/>
          <p:nvPr/>
        </p:nvSpPr>
        <p:spPr>
          <a:xfrm>
            <a:off x="360" y="1260360"/>
            <a:ext cx="719280" cy="71928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" name=""/>
          <p:cNvSpPr/>
          <p:nvPr/>
        </p:nvSpPr>
        <p:spPr>
          <a:xfrm>
            <a:off x="360" y="5220360"/>
            <a:ext cx="1619280" cy="1259280"/>
          </a:xfrm>
          <a:prstGeom prst="ellipse">
            <a:avLst/>
          </a:prstGeom>
          <a:solidFill>
            <a:srgbClr val="ffffff">
              <a:alpha val="1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" name=""/>
          <p:cNvSpPr/>
          <p:nvPr/>
        </p:nvSpPr>
        <p:spPr>
          <a:xfrm>
            <a:off x="9720360" y="4680360"/>
            <a:ext cx="719280" cy="719280"/>
          </a:xfrm>
          <a:prstGeom prst="ellipse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" name=""/>
          <p:cNvSpPr/>
          <p:nvPr/>
        </p:nvSpPr>
        <p:spPr>
          <a:xfrm>
            <a:off x="9540360" y="3420360"/>
            <a:ext cx="719280" cy="719280"/>
          </a:xfrm>
          <a:prstGeom prst="ellipse">
            <a:avLst/>
          </a:prstGeom>
          <a:solidFill>
            <a:srgbClr val="ffffff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" name=""/>
          <p:cNvSpPr/>
          <p:nvPr/>
        </p:nvSpPr>
        <p:spPr>
          <a:xfrm>
            <a:off x="8100360" y="4680360"/>
            <a:ext cx="1079280" cy="841680"/>
          </a:xfrm>
          <a:prstGeom prst="ellipse">
            <a:avLst/>
          </a:prstGeom>
          <a:solidFill>
            <a:srgbClr val="fffff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" name=""/>
          <p:cNvSpPr/>
          <p:nvPr/>
        </p:nvSpPr>
        <p:spPr>
          <a:xfrm>
            <a:off x="7920360" y="5400360"/>
            <a:ext cx="899280" cy="899280"/>
          </a:xfrm>
          <a:prstGeom prst="ellipse">
            <a:avLst/>
          </a:prstGeom>
          <a:solidFill>
            <a:srgbClr val="ffffff">
              <a:alpha val="2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ftr" idx="4"/>
          </p:nvPr>
        </p:nvSpPr>
        <p:spPr>
          <a:xfrm>
            <a:off x="3420000" y="5130000"/>
            <a:ext cx="3239280" cy="39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5"/>
          </p:nvPr>
        </p:nvSpPr>
        <p:spPr>
          <a:xfrm>
            <a:off x="7560000" y="5130000"/>
            <a:ext cx="2339280" cy="39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DACD5C-F02A-49AB-BB3A-F95CB2F92A85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6"/>
          </p:nvPr>
        </p:nvSpPr>
        <p:spPr>
          <a:xfrm>
            <a:off x="180000" y="5130000"/>
            <a:ext cx="2339280" cy="39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22320"/>
            <a:ext cx="1007928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838800" y="22320"/>
            <a:ext cx="847008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793080" y="22320"/>
            <a:ext cx="856116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4200" y="32760"/>
            <a:ext cx="10078920" cy="56480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240840" y="22320"/>
            <a:ext cx="966600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881280" y="22320"/>
            <a:ext cx="838476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982440" y="22320"/>
            <a:ext cx="818280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87480" y="22320"/>
            <a:ext cx="997272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112320" y="22320"/>
            <a:ext cx="992268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888480" y="22320"/>
            <a:ext cx="837036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993960" y="22320"/>
            <a:ext cx="815940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850320" y="22320"/>
            <a:ext cx="844704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285480" y="22320"/>
            <a:ext cx="957636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4200" y="1656720"/>
            <a:ext cx="10078920" cy="55695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431280" y="1607040"/>
            <a:ext cx="928476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41280" y="1607040"/>
            <a:ext cx="946512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900000" y="0"/>
            <a:ext cx="819072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4200" y="44640"/>
            <a:ext cx="10078920" cy="5624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1283040" y="22320"/>
            <a:ext cx="758124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4200" y="93960"/>
            <a:ext cx="10078920" cy="55256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226440" y="22320"/>
            <a:ext cx="969444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871200" y="22320"/>
            <a:ext cx="840492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978480" y="22320"/>
            <a:ext cx="819036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180000" y="22320"/>
            <a:ext cx="9787680" cy="56689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LibreOffice/24.2.3.2$Windows_x86 LibreOffice_project/433d9c2ded56988e8a90e6b2e771ee4e6a5ab2ba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2024-10-18T14:52:51Z</dcterms:created>
  <dc:creator/>
  <dc:description/>
  <dc:language>zh-TW</dc:language>
  <cp:lastModifiedBy/>
  <dcterms:modified xsi:type="dcterms:W3CDTF">2024-10-18T15:02:42Z</dcterms:modified>
  <cp:revision>5</cp:revision>
  <dc:subject/>
  <dc:title>Lights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